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66" r:id="rId3"/>
    <p:sldId id="267" r:id="rId4"/>
    <p:sldId id="268" r:id="rId5"/>
    <p:sldId id="269" r:id="rId6"/>
    <p:sldId id="259" r:id="rId7"/>
    <p:sldId id="260" r:id="rId8"/>
    <p:sldId id="271" r:id="rId9"/>
    <p:sldId id="270" r:id="rId10"/>
    <p:sldId id="272" r:id="rId11"/>
    <p:sldId id="258" r:id="rId12"/>
    <p:sldId id="25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72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459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206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269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849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14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38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8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0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336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8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7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321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1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0282E-7E48-44AE-8966-D4B06C59A2F5}" type="datetimeFigureOut">
              <a:rPr lang="ru-RU" smtClean="0"/>
              <a:t>26.02.2017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6D582A-35E8-47BE-9452-2AAEAAD2E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8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332" y="269966"/>
            <a:ext cx="9649096" cy="1811384"/>
          </a:xfrm>
        </p:spPr>
        <p:txBody>
          <a:bodyPr>
            <a:noAutofit/>
          </a:bodyPr>
          <a:lstStyle/>
          <a:p>
            <a:pPr algn="ctr"/>
            <a:r>
              <a:rPr lang="be-BY" b="1" dirty="0" smtClean="0">
                <a:solidFill>
                  <a:srgbClr val="FF0000"/>
                </a:solidFill>
              </a:rPr>
              <a:t>23 лютага – </a:t>
            </a:r>
            <a:br>
              <a:rPr lang="be-BY" b="1" dirty="0" smtClean="0">
                <a:solidFill>
                  <a:srgbClr val="FF0000"/>
                </a:solidFill>
              </a:rPr>
            </a:br>
            <a:r>
              <a:rPr lang="be-BY" b="1" dirty="0" smtClean="0">
                <a:solidFill>
                  <a:srgbClr val="FF0000"/>
                </a:solidFill>
              </a:rPr>
              <a:t>Дзень абаронца Айчыны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1" y="2578156"/>
            <a:ext cx="5502466" cy="39111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186" y="2578156"/>
            <a:ext cx="5309802" cy="39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13" b="4511"/>
          <a:stretch/>
        </p:blipFill>
        <p:spPr>
          <a:xfrm>
            <a:off x="330923" y="130970"/>
            <a:ext cx="6278882" cy="3871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772" t="15247" r="23385" b="16047"/>
          <a:stretch/>
        </p:blipFill>
        <p:spPr>
          <a:xfrm>
            <a:off x="6897189" y="130970"/>
            <a:ext cx="4908399" cy="3187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589" t="4495" r="23895" b="16930"/>
          <a:stretch/>
        </p:blipFill>
        <p:spPr>
          <a:xfrm>
            <a:off x="6897189" y="3450304"/>
            <a:ext cx="4908399" cy="3220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175" y="4166728"/>
            <a:ext cx="3932457" cy="25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961" r="2144" b="10415"/>
          <a:stretch/>
        </p:blipFill>
        <p:spPr>
          <a:xfrm>
            <a:off x="868921" y="0"/>
            <a:ext cx="4659797" cy="38927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8730" y="4021753"/>
            <a:ext cx="5100178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e-BY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Галоўнакамандуючы</a:t>
            </a:r>
          </a:p>
          <a:p>
            <a:pPr algn="ctr"/>
            <a:r>
              <a:rPr lang="be-BY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Узброенымі </a:t>
            </a:r>
            <a:r>
              <a:rPr lang="be-BY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Сіламі</a:t>
            </a:r>
            <a:endParaRPr lang="be-BY" sz="4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Рэспублікі Беларусь</a:t>
            </a:r>
          </a:p>
          <a:p>
            <a:pPr algn="ctr"/>
            <a:r>
              <a:rPr lang="be-BY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А.Р.Лукашэнка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31" y="522515"/>
            <a:ext cx="5878285" cy="55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nn.by/img/w1500d4/photos/s-5/070209shyla01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"/>
          <a:stretch/>
        </p:blipFill>
        <p:spPr bwMode="auto">
          <a:xfrm>
            <a:off x="478973" y="1009738"/>
            <a:ext cx="11155680" cy="570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4" t="40693" r="49691" b="50464"/>
          <a:stretch/>
        </p:blipFill>
        <p:spPr>
          <a:xfrm rot="21289166">
            <a:off x="9712839" y="1974708"/>
            <a:ext cx="1940662" cy="1891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6" t="47767" r="62981" b="41481"/>
          <a:stretch/>
        </p:blipFill>
        <p:spPr>
          <a:xfrm>
            <a:off x="7233029" y="1777950"/>
            <a:ext cx="1866001" cy="2083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4" t="53839" r="24851" b="34122"/>
          <a:stretch/>
        </p:blipFill>
        <p:spPr>
          <a:xfrm rot="20198355">
            <a:off x="3729476" y="1578336"/>
            <a:ext cx="2214564" cy="2345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7" t="58396" r="44851" b="30911"/>
          <a:stretch/>
        </p:blipFill>
        <p:spPr>
          <a:xfrm>
            <a:off x="1507486" y="1521364"/>
            <a:ext cx="1917320" cy="1947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88667" y="62249"/>
            <a:ext cx="8225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Будучыя абаронцы Радзімы!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1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дания.jpg"/>
          <p:cNvPicPr>
            <a:picLocks noGrp="1"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1257" y="209006"/>
            <a:ext cx="11826240" cy="656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52174" y="2377776"/>
            <a:ext cx="63335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be-BY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НСКАЯ ЧАСТКА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7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31" b="9045"/>
          <a:stretch/>
        </p:blipFill>
        <p:spPr bwMode="auto">
          <a:xfrm>
            <a:off x="243840" y="121920"/>
            <a:ext cx="11669486" cy="66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80092" y="5443194"/>
            <a:ext cx="107238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e-BY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КПП – Кантрольна-прапускны пункт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8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6425" r="3585"/>
          <a:stretch/>
        </p:blipFill>
        <p:spPr bwMode="auto">
          <a:xfrm>
            <a:off x="5526810" y="1463040"/>
            <a:ext cx="6403933" cy="492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758348" y="287719"/>
            <a:ext cx="61723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e-BY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ВУЧЭБНЫ КОРПУС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834" b="3101"/>
          <a:stretch/>
        </p:blipFill>
        <p:spPr>
          <a:xfrm>
            <a:off x="277586" y="452847"/>
            <a:ext cx="5054822" cy="4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8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роевая подготовка.gif"/>
          <p:cNvPicPr>
            <a:picLocks noGrp="1" noChangeAspect="1"/>
          </p:cNvPicPr>
          <p:nvPr/>
        </p:nvPicPr>
        <p:blipFill rotWithShape="1">
          <a:blip r:embed="rId4" cstate="print">
            <a:lum/>
          </a:blip>
          <a:srcRect t="15533"/>
          <a:stretch/>
        </p:blipFill>
        <p:spPr>
          <a:xfrm>
            <a:off x="243841" y="126343"/>
            <a:ext cx="4667794" cy="3022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Armiya_230909.jpg"/>
          <p:cNvPicPr>
            <a:picLocks noGrp="1"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384869" y="126343"/>
            <a:ext cx="4528456" cy="31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1893" y="3431176"/>
            <a:ext cx="5465010" cy="329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199017" y="806350"/>
            <a:ext cx="20457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ПЛАЦ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669" t="20759" r="42175" b="4908"/>
          <a:stretch/>
        </p:blipFill>
        <p:spPr>
          <a:xfrm>
            <a:off x="567173" y="3431176"/>
            <a:ext cx="4919227" cy="3291839"/>
          </a:xfrm>
          <a:prstGeom prst="rect">
            <a:avLst/>
          </a:prstGeom>
        </p:spPr>
      </p:pic>
      <p:pic>
        <p:nvPicPr>
          <p:cNvPr id="5" name="бравые солдат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3452" y="2177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7691" y="5074190"/>
            <a:ext cx="2571258" cy="673467"/>
          </a:xfrm>
        </p:spPr>
        <p:txBody>
          <a:bodyPr>
            <a:noAutofit/>
          </a:bodyPr>
          <a:lstStyle/>
          <a:p>
            <a:pPr lvl="0" defTabSz="914400">
              <a:spcBef>
                <a:spcPts val="0"/>
              </a:spcBef>
            </a:pP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4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8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2934" b="5056"/>
          <a:stretch/>
        </p:blipFill>
        <p:spPr bwMode="auto">
          <a:xfrm>
            <a:off x="153606" y="145867"/>
            <a:ext cx="7814737" cy="649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831019" y="4658691"/>
            <a:ext cx="2541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Казарма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9043"/>
          <a:stretch/>
        </p:blipFill>
        <p:spPr>
          <a:xfrm>
            <a:off x="8151224" y="1254896"/>
            <a:ext cx="3901440" cy="31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ма 2011\детям об армии 1\столова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084" t="35932" r="39939" b="20557"/>
          <a:stretch/>
        </p:blipFill>
        <p:spPr bwMode="auto">
          <a:xfrm>
            <a:off x="278674" y="1619794"/>
            <a:ext cx="6444343" cy="47635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50950" y="457871"/>
            <a:ext cx="3649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СТАЛОВАЯ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9165" b="6294"/>
          <a:stretch/>
        </p:blipFill>
        <p:spPr>
          <a:xfrm>
            <a:off x="6809013" y="775062"/>
            <a:ext cx="5191670" cy="46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20" y="130657"/>
            <a:ext cx="8772948" cy="5834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50081" y="5965371"/>
            <a:ext cx="3462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Вольны час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51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9324"/>
          <a:stretch/>
        </p:blipFill>
        <p:spPr>
          <a:xfrm>
            <a:off x="296091" y="539931"/>
            <a:ext cx="6096000" cy="4580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465" y="1406162"/>
            <a:ext cx="5238750" cy="46898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95886" y="366096"/>
            <a:ext cx="31425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Бібліятэка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71695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267</TotalTime>
  <Words>30</Words>
  <Application>Microsoft Office PowerPoint</Application>
  <PresentationFormat>Произвольный</PresentationFormat>
  <Paragraphs>15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Легкий дым</vt:lpstr>
      <vt:lpstr>23 лютага –  Дзень абаронца Айчыны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21</cp:revision>
  <dcterms:created xsi:type="dcterms:W3CDTF">2016-02-19T18:39:03Z</dcterms:created>
  <dcterms:modified xsi:type="dcterms:W3CDTF">2017-02-26T13:06:01Z</dcterms:modified>
</cp:coreProperties>
</file>